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54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jpe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128D3-C605-B549-BF31-B0EA8EFA77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F43924-91CF-584A-B3A8-D9218C9B66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89990-5BD0-5941-BD99-C88D50D507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71697-F4BC-1845-AB20-0933417CD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A89424-68E5-8E44-8A49-6D64F39F7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77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E65D4-98E1-934A-813A-703FEE78D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C1DC30-10C8-AE4F-950E-1D276664DF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0FCC0-A166-674D-9486-51B6A232D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7A987-72CC-E944-BBA9-FD79EE8D2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11F3AE-8FEF-8E42-886F-5355DD18C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98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CC5555-9EE2-4448-8120-CD290B6AAA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2AB495-9E28-4348-86EB-CD93D77404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8D8DE-BCAC-C14B-B37D-A6176FBB5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D632A-C9C8-474C-8BAE-276590E713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89ABC-8EA2-0A46-9D5E-4F3DBE022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978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73B27-E73A-8F44-96B7-125A055B6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8D063-DCDE-B247-A6F5-2A38FC2575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6CF4E-5E11-984B-A949-1A3BE0F5B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0BC4D-FB85-9B45-B5A0-160D2CA1E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C4B0C-FC84-B247-906C-8EEA56BC8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30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5E97C-C8A2-0B48-B27D-7FE35C5C5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513118-2D0A-6E44-BCBA-A1D217D60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FE0AC7-9D64-3F48-8D6B-0D0EF82CE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BE607-5691-2343-97F3-3993D58A8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21192-9158-9D48-8F4D-574585123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0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19478-B65A-1B4E-8976-CBBD6AE9C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AE767-0662-614E-8B4C-4A9B19115E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B54D8F-4139-F743-872F-6F9D513E9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08BCCA-9ADC-7D43-88F1-4AC28AAD0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545542-2539-5243-A8A9-B8C4F63E9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0022FA-5D64-7A4B-B465-C6B5C0943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4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714EA-9DBA-9649-A9CC-5B1130E9E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FA3EC-6381-6C40-9423-F8AE3D5764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CEE7F6-19A5-A44F-B3BD-417D1CC7B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B4F9CE-C3ED-8947-A33D-6137DE390B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2F6440-6D73-FF48-B654-3E8A96ADA7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FE6856-44AE-474B-BA92-4DFF48334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C0A075-FB32-7641-921C-55EF1B49A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E35F9E-63FB-9247-9528-989540831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2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40303-F7A4-C64C-963D-1D6919B8D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B542F1-330C-8B4A-A34A-25A572B91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7CC812-4D46-3C47-B66F-403EBE006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06BF7-70B6-6348-8617-F6D6122D2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20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660311-E07D-F349-AB07-A501A95E6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8227AD-A159-A048-BD11-B33EF0F40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B252D0-904F-1142-9F7E-0C2C5A9ABE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152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8EF90-567F-434F-A23F-5DCF1D409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3C517-06E2-F940-9F11-01651A066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8B3F9D-3696-9A4E-95F7-83753E999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1B72D5-B118-8449-B5C1-4B7DAE05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6208FF-551E-C844-B7D6-0FD7C66F6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53118E-1D66-934E-9214-C9C2374F3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91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9B0D1D-6250-0345-A25D-6D78948DD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AA065D-48D6-3E42-9A67-B61F2983E8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E70C7C-B312-D04C-A2F8-C3F71C5CF6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C456C2-019B-C24C-BB49-74971A4FA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33F6E2-AD6F-4140-A218-3E35F6E8B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EBDA4-16D5-7642-95D8-DB7932A45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75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D21325-A925-C143-A028-751DA7DD4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9F6F8-1311-B74F-BFD2-EACFAFD87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EE49D-0E59-BD49-8D97-C0E778322A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60087-D4F6-4640-9FA3-CBE5CA98DDD9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7D4482-2456-6440-9241-628BAE0DCE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09D22-B079-B44E-B568-FA55366FDD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DE249-BE5A-8046-B96C-D8CE038B97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01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9F9C3D1-2DB2-BF44-B30C-661E40CD90A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" t="1338" r="1316" b="1703"/>
          <a:stretch/>
        </p:blipFill>
        <p:spPr>
          <a:xfrm>
            <a:off x="87040" y="94593"/>
            <a:ext cx="5483443" cy="304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1D93AD-2E02-DC4D-94F7-D5CAFD62CF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8905" y="0"/>
            <a:ext cx="6439630" cy="3219814"/>
          </a:xfrm>
          <a:prstGeom prst="rect">
            <a:avLst/>
          </a:prstGeom>
        </p:spPr>
      </p:pic>
      <p:sp>
        <p:nvSpPr>
          <p:cNvPr id="6" name="Left Brace 5">
            <a:extLst>
              <a:ext uri="{FF2B5EF4-FFF2-40B4-BE49-F238E27FC236}">
                <a16:creationId xmlns:a16="http://schemas.microsoft.com/office/drawing/2014/main" id="{4CB21B77-2BA7-144B-9F33-665D7A72202B}"/>
              </a:ext>
            </a:extLst>
          </p:cNvPr>
          <p:cNvSpPr/>
          <p:nvPr/>
        </p:nvSpPr>
        <p:spPr>
          <a:xfrm>
            <a:off x="10468303" y="462455"/>
            <a:ext cx="274320" cy="578069"/>
          </a:xfrm>
          <a:prstGeom prst="leftBrac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650A957-71D9-794F-88EF-9BAD852FA044}"/>
                  </a:ext>
                </a:extLst>
              </p:cNvPr>
              <p:cNvSpPr txBox="1"/>
              <p:nvPr/>
            </p:nvSpPr>
            <p:spPr>
              <a:xfrm>
                <a:off x="9963573" y="612989"/>
                <a:ext cx="45730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𝑟𝑒𝑐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650A957-71D9-794F-88EF-9BAD852FA0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63573" y="612989"/>
                <a:ext cx="457305" cy="276999"/>
              </a:xfrm>
              <a:prstGeom prst="rect">
                <a:avLst/>
              </a:prstGeom>
              <a:blipFill>
                <a:blip r:embed="rId4"/>
                <a:stretch>
                  <a:fillRect l="-10811"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 descr="A picture containing looking&#10;&#10;Description automatically generated">
            <a:extLst>
              <a:ext uri="{FF2B5EF4-FFF2-40B4-BE49-F238E27FC236}">
                <a16:creationId xmlns:a16="http://schemas.microsoft.com/office/drawing/2014/main" id="{0568023A-79EE-3D46-8849-8EDC95B789A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640" t="42912" r="23712" b="27663"/>
          <a:stretch/>
        </p:blipFill>
        <p:spPr>
          <a:xfrm>
            <a:off x="5854261" y="3920735"/>
            <a:ext cx="6082535" cy="2317156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6F49A31D-9E2F-4948-BC96-A7D53A029C9D}"/>
              </a:ext>
            </a:extLst>
          </p:cNvPr>
          <p:cNvGrpSpPr/>
          <p:nvPr/>
        </p:nvGrpSpPr>
        <p:grpSpPr>
          <a:xfrm>
            <a:off x="87041" y="3597160"/>
            <a:ext cx="5557015" cy="2783657"/>
            <a:chOff x="87041" y="3429000"/>
            <a:chExt cx="5557015" cy="2783657"/>
          </a:xfrm>
        </p:grpSpPr>
        <p:pic>
          <p:nvPicPr>
            <p:cNvPr id="11" name="Picture 10" descr="A close up of a logo&#10;&#10;Description automatically generated">
              <a:extLst>
                <a:ext uri="{FF2B5EF4-FFF2-40B4-BE49-F238E27FC236}">
                  <a16:creationId xmlns:a16="http://schemas.microsoft.com/office/drawing/2014/main" id="{91F5A20E-E955-544F-95EE-43F7EC9298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6708" t="40767" r="40466" b="22145"/>
            <a:stretch/>
          </p:blipFill>
          <p:spPr>
            <a:xfrm>
              <a:off x="1860330" y="3429000"/>
              <a:ext cx="1703489" cy="1710558"/>
            </a:xfrm>
            <a:prstGeom prst="rect">
              <a:avLst/>
            </a:prstGeom>
          </p:spPr>
        </p:pic>
        <p:pic>
          <p:nvPicPr>
            <p:cNvPr id="14" name="Picture 13" descr="A picture containing white, indoor, sitting, plate&#10;&#10;Description automatically generated">
              <a:extLst>
                <a:ext uri="{FF2B5EF4-FFF2-40B4-BE49-F238E27FC236}">
                  <a16:creationId xmlns:a16="http://schemas.microsoft.com/office/drawing/2014/main" id="{366706BE-B0EB-5341-A045-4BCB6C4810F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alphaModFix amt="46000"/>
            </a:blip>
            <a:stretch>
              <a:fillRect/>
            </a:stretch>
          </p:blipFill>
          <p:spPr>
            <a:xfrm>
              <a:off x="2081045" y="3652340"/>
              <a:ext cx="1282264" cy="1297002"/>
            </a:xfrm>
            <a:prstGeom prst="rect">
              <a:avLst/>
            </a:prstGeom>
            <a:effectLst>
              <a:glow>
                <a:schemeClr val="accent1"/>
              </a:glow>
              <a:reflection endPos="0" dir="5400000" sy="-100000" algn="bl" rotWithShape="0"/>
            </a:effectLst>
          </p:spPr>
        </p:pic>
        <p:pic>
          <p:nvPicPr>
            <p:cNvPr id="16" name="Picture 15" descr="A picture containing bird&#10;&#10;Description automatically generated">
              <a:extLst>
                <a:ext uri="{FF2B5EF4-FFF2-40B4-BE49-F238E27FC236}">
                  <a16:creationId xmlns:a16="http://schemas.microsoft.com/office/drawing/2014/main" id="{04DB3D76-37CB-2D4C-B151-845EE1B365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919" t="45364" r="1919" b="33640"/>
            <a:stretch/>
          </p:blipFill>
          <p:spPr>
            <a:xfrm>
              <a:off x="87041" y="5134313"/>
              <a:ext cx="5557015" cy="1078344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EF8247D4-C35F-5F42-BCEE-136C83C82001}"/>
              </a:ext>
            </a:extLst>
          </p:cNvPr>
          <p:cNvSpPr txBox="1"/>
          <p:nvPr/>
        </p:nvSpPr>
        <p:spPr>
          <a:xfrm>
            <a:off x="2532992" y="3174127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163B82B-3F05-9F45-A02D-D410D3C85322}"/>
              </a:ext>
            </a:extLst>
          </p:cNvPr>
          <p:cNvSpPr txBox="1"/>
          <p:nvPr/>
        </p:nvSpPr>
        <p:spPr>
          <a:xfrm>
            <a:off x="8677359" y="3147851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(b)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7C5785A-EA50-224C-B750-B6DC65CA7A26}"/>
              </a:ext>
            </a:extLst>
          </p:cNvPr>
          <p:cNvSpPr txBox="1"/>
          <p:nvPr/>
        </p:nvSpPr>
        <p:spPr>
          <a:xfrm>
            <a:off x="8671749" y="6367665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(d)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81F57A6-41E7-724D-BE43-CD3C1A85FFE6}"/>
              </a:ext>
            </a:extLst>
          </p:cNvPr>
          <p:cNvSpPr txBox="1"/>
          <p:nvPr/>
        </p:nvSpPr>
        <p:spPr>
          <a:xfrm>
            <a:off x="2498398" y="6367665"/>
            <a:ext cx="42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3687217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13</Words>
  <Application>Microsoft Macintosh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Billah, Md Muhtasim</dc:creator>
  <cp:lastModifiedBy>Billah, Md Muhtasim</cp:lastModifiedBy>
  <cp:revision>5</cp:revision>
  <dcterms:created xsi:type="dcterms:W3CDTF">2020-04-17T18:06:17Z</dcterms:created>
  <dcterms:modified xsi:type="dcterms:W3CDTF">2020-04-17T18:28:59Z</dcterms:modified>
</cp:coreProperties>
</file>